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B5B1E-DAAE-4F10-9982-567EE42B85C1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1EE12-1F7B-4D83-BCBD-1F980809C7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EE12-1F7B-4D83-BCBD-1F980809C76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EE12-1F7B-4D83-BCBD-1F980809C76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EE12-1F7B-4D83-BCBD-1F980809C76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CE3AC7-C3C5-4FC3-9C0E-034789D4DE9C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84DB52-BA99-4B35-AD14-760C5CF13E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7;&#1079;&#1077;&#1085;&#1090;&#1072;&#1094;&#1080;&#1080;\&#1042;&#1085;&#1077;&#1082;&#1083;&#1072;&#1089;&#1089;&#1085;&#1099;&#1077;%20&#1084;&#1077;&#1088;&#1086;&#1087;&#1088;&#1080;&#1103;&#1090;&#1080;&#1103;\&#1043;&#1080;&#1084;&#1085;\&#1041;&#1086;&#1078;&#1077;,%20&#1094;&#1072;&#1088;&#1103;%20&#1093;&#1088;&#1072;&#1085;&#1080;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7;&#1079;&#1077;&#1085;&#1090;&#1072;&#1094;&#1080;&#1080;\&#1042;&#1085;&#1077;&#1082;&#1083;&#1072;&#1089;&#1089;&#1085;&#1099;&#1077;%20&#1084;&#1077;&#1088;&#1086;&#1087;&#1088;&#1080;&#1103;&#1090;&#1080;&#1103;\&#1043;&#1080;&#1084;&#1085;\&#1048;&#1085;&#1090;&#1077;&#1088;&#1085;&#1072;&#1094;&#1080;&#1086;&#1085;&#1072;&#1083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7;&#1079;&#1077;&#1085;&#1090;&#1072;&#1094;&#1080;&#1080;\&#1042;&#1085;&#1077;&#1082;&#1083;&#1072;&#1089;&#1089;&#1085;&#1099;&#1077;%20&#1084;&#1077;&#1088;&#1086;&#1087;&#1088;&#1080;&#1103;&#1090;&#1080;&#1103;\&#1043;&#1080;&#1084;&#1085;\&#1075;&#1080;&#1084;&#1085;%20&#1057;&#1057;&#1057;&#1056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7;&#1079;&#1077;&#1085;&#1090;&#1072;&#1094;&#1080;&#1080;\&#1042;&#1085;&#1077;&#1082;&#1083;&#1072;&#1089;&#1089;&#1085;&#1099;&#1077;%20&#1084;&#1077;&#1088;&#1086;&#1087;&#1088;&#1080;&#1103;&#1090;&#1080;&#1103;\&#1043;&#1080;&#1084;&#1085;\&#1075;&#1080;&#1084;&#1085;%20&#1056;&#1060;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632848" cy="230425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символы Российской федерации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284459537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0648"/>
            <a:ext cx="1399803" cy="1800200"/>
          </a:xfrm>
          <a:prstGeom prst="rect">
            <a:avLst/>
          </a:prstGeom>
        </p:spPr>
      </p:pic>
      <p:pic>
        <p:nvPicPr>
          <p:cNvPr id="5" name="Рисунок 4" descr="1284459527_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838325" cy="25202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 Петре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«Великом» (1689 -1725)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Государственный Герб резко меняет свои формы. Орел приобретает новые атрибуты. На главах появляются короны под одной общей большей, а на груди орденская цепь ордена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Св. апостола Андрея Первозванного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Орден, утвержденный Петром в 1798 году, стал первым в системе высших государственных наград России.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Столицей России становится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Святой апостол Андрей  Первозванный, один из небесных патронов Петра Алексеевича, был объявлен покровителем России.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первой четверти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XVIII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века цветами двуглавого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орла стали коричневый или черный.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543175" cy="3171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437112"/>
            <a:ext cx="554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Синий косой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Андреевский крест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становится основным элементом знака ордена Святого Андрея Первозванного и символом военно-морского флота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667000" cy="3171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332656"/>
            <a:ext cx="6228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Екатерине I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(1725-1727)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Орел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снова изменяет свои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Однако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продержался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Орел весьма незначительный срок.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дню коронации Императрицы появился новый Орел.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Указом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императрицы Екатерины I от 11 марта 1726 года было закреплено описание герба: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Орел черный с распростертыми крыльями, в желтом поле, на нем ездец в красном поле"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429000"/>
            <a:ext cx="6264696" cy="265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правление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Анны Иоанновны (1730-1740)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Орёл мало изменился, 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исключением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непомерно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вытянутого вверх тела.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 Елизавете (1740-1761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происходит кардинальное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изменение Орла.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Ничего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остается от императорской власти,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Георгий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Победоносец заменяется крестом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тому же,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православным). </a:t>
            </a:r>
          </a:p>
        </p:txBody>
      </p:sp>
      <p:pic>
        <p:nvPicPr>
          <p:cNvPr id="6" name="Picture 4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676525" cy="31623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Екатерине II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Великой"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(1762-1796)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Орел меняется,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приобретая могучие и грандиозные формы.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чеканке монет этого царствования было много произвольных форм герба. Наиболее интересная форма — Орел появившийся во времена Пугачева с огромной и не совсем привычной короной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04864"/>
            <a:ext cx="8461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Павел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 (1796 -1801)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его герб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Российской империи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Щит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гербами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наложен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мальтийский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крест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опять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появился знак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ордена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Святого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Андрея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Первозванного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Щитодержатели,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архангелы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Михаил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Гавриил, поддерживают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императорскую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корону над рыцарским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шлемом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наметом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(плащом).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композиция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помещена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фоне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ени-мантии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куполом —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геральдического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Символа суверенитета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Из-за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щита с гербами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Выходят два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штандарта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двуглавым и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одноглавым орлами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8674" name="Picture 2" descr="Файл:Imperia-R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24944"/>
            <a:ext cx="320384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Император Александр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II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1855-1881)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дню его коронования появляется новый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Орел,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уже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без Мальтийских эмблем, но, по сути,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Орел довольно близок к прежнему.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имел одну корону, крылья орла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изображались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опущенными (расправленными),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лапах не традиционные скипетр и держава,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венок, молнии (перуны) и факел.</a:t>
            </a:r>
          </a:p>
        </p:txBody>
      </p:sp>
      <p:pic>
        <p:nvPicPr>
          <p:cNvPr id="29700" name="Picture 4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2656"/>
            <a:ext cx="2781300" cy="2847976"/>
          </a:xfrm>
          <a:prstGeom prst="rect">
            <a:avLst/>
          </a:prstGeom>
          <a:noFill/>
        </p:spPr>
      </p:pic>
      <p:pic>
        <p:nvPicPr>
          <p:cNvPr id="29702" name="Picture 6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798" y="3861048"/>
            <a:ext cx="2477075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3" y="3356992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Большой и средний герб Александра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III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(1881 – 1894)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Эти гербы просуществовали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1917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года</a:t>
            </a:r>
          </a:p>
        </p:txBody>
      </p:sp>
      <p:pic>
        <p:nvPicPr>
          <p:cNvPr id="29704" name="Picture 8" descr="История герб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933056"/>
            <a:ext cx="238920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983607" cy="28502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1340768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Герб Временного правительства 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евраль 1917  - октябрь 1917 гг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3" y="422108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Комиссия Временного правительства пришла к выводу, что сам по себе двуглавый орел не несет в себе никаких монархических или династических признаков, поэтому его, лишенного короны, скипетра, державы, гербов царств, земель и всех остальных геральдических атрибутов «оставили на службе».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664295" cy="26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9" y="476672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Совсем иного мнения придерживались большевики. Декретом Совнаркома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10 ноября 1917 года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вместе с сословиями, званиями, титулами и старорежимными орденами герб и флаг были упразднены. </a:t>
            </a:r>
          </a:p>
        </p:txBody>
      </p:sp>
      <p:pic>
        <p:nvPicPr>
          <p:cNvPr id="31748" name="Picture 4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2552700" cy="25622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07707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Новый герб России был принят вместе с новой конституцией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июле 1918 года.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Первоначально колосья не венчала пятиконечная звезда, ее ввели через несколько лет, как символ единения пролетариата пяти континентов планеты.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История герб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3626371" cy="4300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1993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году, указом Президента Б.Н.Ельцина двуглавый Орел был утвержден в качестве государственного герба.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наконец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8 декабря 2000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двуглавый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Орел был утвержден Государственной Думой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8092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 основу современного герба взят герб Петра I. Но двуглавый орел золотого цвета, а не черного, и помещён он на красном геральдическом щите.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90872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гимнов России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57301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Боже, царя храни.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Сильный, державный,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Царствуй на славу, на славу нам.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Царствуй на страх врагам,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Царь православный.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Боже, Царя, Царя храни.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4969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Государственный гимна Российской </a:t>
            </a:r>
            <a:r>
              <a:rPr lang="ru-RU" b="1" dirty="0">
                <a:solidFill>
                  <a:srgbClr val="FF0000"/>
                </a:solidFill>
              </a:rPr>
              <a:t>империи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(1833-1917)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Утверждён указом Николая Первого от 30 апреля (12 мая) 1834 года.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Слова В. А. Жуковского, музыка А. Ф. Львова.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Боже, царя хра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08304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48680"/>
            <a:ext cx="7638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«Интернационал» </a:t>
            </a:r>
            <a:r>
              <a:rPr lang="ru-RU" sz="2000" dirty="0" smtClean="0">
                <a:solidFill>
                  <a:srgbClr val="FF0000"/>
                </a:solidFill>
              </a:rPr>
              <a:t>- Государственный гимн </a:t>
            </a:r>
            <a:r>
              <a:rPr lang="ru-RU" sz="2000" b="1" dirty="0" smtClean="0">
                <a:solidFill>
                  <a:srgbClr val="FF0000"/>
                </a:solidFill>
              </a:rPr>
              <a:t>РСФСР</a:t>
            </a:r>
            <a:r>
              <a:rPr lang="ru-RU" sz="2000" dirty="0" smtClean="0">
                <a:solidFill>
                  <a:srgbClr val="FF0000"/>
                </a:solidFill>
              </a:rPr>
              <a:t> и </a:t>
            </a:r>
            <a:r>
              <a:rPr lang="ru-RU" sz="2000" b="1" dirty="0" smtClean="0">
                <a:solidFill>
                  <a:srgbClr val="FF0000"/>
                </a:solidFill>
              </a:rPr>
              <a:t>СССР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(1918 – 1943)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Слова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Эжен Потье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 (перевод А. Я. Коц, 1902), музыка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Пьер Дегейтер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60486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Вставай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проклятьем заклейменный,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Весь мир голодный и рабов!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Кипит наш разум возмущенный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в смертный бой вести готов.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Весь мир насилья мы разрушим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До основанья, а затем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Мы наш, мы новый мир построим, -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Кто был ничем, тот станет всем.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Припев: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Это есть наш последний,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И решительный бой;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С Интернационалом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Воспрянет род людской!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Интернацион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04248" y="24208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Гимн </a:t>
            </a:r>
            <a:r>
              <a:rPr lang="ru-RU" sz="2400" b="1" dirty="0" smtClean="0">
                <a:solidFill>
                  <a:srgbClr val="FF0000"/>
                </a:solidFill>
              </a:rPr>
              <a:t>Советского Союза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(музыка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А.В.Александрова - слова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С.В.Михалкова)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3"/>
            <a:ext cx="4680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Союз нерушимый республик свободных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Сплотила навеки Великая Русь.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Да здравствует созданный волей народов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Единый, могучий Советский Союз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endParaRPr lang="ru-RU" sz="1600" dirty="0"/>
          </a:p>
          <a:p>
            <a:endParaRPr lang="ru-RU" sz="1600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4752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Сквозь грозы сияло нам солнце свободы,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Ленин великий нам путь озарил: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 правое дело он поднял народы,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 труд и на подвиги нас вдохновил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Припев:</a:t>
            </a: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победе бессмертных идей коммунизма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Мы видим грядущее нашей страны,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Красному знамени славной Отчизны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Мы будем всегда беззаветно верны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!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Припев: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22768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Припев: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Славься, Отечество наше свободное,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Дружбы народов надежный оплот !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Партия Ленина - сила народная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Нас к торжеству коммунизма ведет !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гимн ССС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328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</a:t>
            </a:r>
            <a:r>
              <a:rPr lang="ru-RU" sz="3200" b="1" dirty="0" smtClean="0">
                <a:solidFill>
                  <a:srgbClr val="FF0000"/>
                </a:solidFill>
              </a:rPr>
              <a:t>12 </a:t>
            </a:r>
            <a:r>
              <a:rPr lang="ru-RU" sz="2400" b="1" dirty="0" smtClean="0">
                <a:solidFill>
                  <a:srgbClr val="FF0000"/>
                </a:solidFill>
              </a:rPr>
              <a:t>июня</a:t>
            </a:r>
            <a:r>
              <a:rPr lang="ru-RU" sz="3200" b="1" dirty="0" smtClean="0">
                <a:solidFill>
                  <a:srgbClr val="FF0000"/>
                </a:solidFill>
              </a:rPr>
              <a:t> 1991 </a:t>
            </a:r>
            <a:r>
              <a:rPr lang="ru-RU" sz="2400" b="1" dirty="0" smtClean="0">
                <a:solidFill>
                  <a:srgbClr val="FF0000"/>
                </a:solidFill>
              </a:rPr>
              <a:t>года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Принята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Декларации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 государственном суверенитете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РФ 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1994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году объявлен государственным праздником РФ</a:t>
            </a:r>
          </a:p>
          <a:p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С 1998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года он называется  </a:t>
            </a:r>
            <a:r>
              <a:rPr lang="ru-RU" sz="2400" dirty="0" smtClean="0"/>
              <a:t>- </a:t>
            </a:r>
            <a:r>
              <a:rPr lang="ru-RU" sz="3200" b="1" dirty="0" smtClean="0">
                <a:solidFill>
                  <a:srgbClr val="FF0000"/>
                </a:solidFill>
              </a:rPr>
              <a:t>День России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russianflag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88640"/>
            <a:ext cx="3131840" cy="18516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Государственный гимн Российской Федерации с 2001 года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(слова С.В.Михалкова – музыка А.В.Александрова)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340769"/>
            <a:ext cx="59766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Россия - священная наша держава,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Россия - любимая наша страна.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Могучая воля, великая слава -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Твое достоянье на все времена!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Припев: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Славься, Отечество наше свободное,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Братских народов союз вековой,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Предками данная мудрость народная!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Славься, страна! Мы гордимся тобой!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От южных морей до полярного края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Раскинулись наши леса и поля.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Одна ты на свете! Одна ты такая -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Хранимая Богом родная земля!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Припев: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Широкий простор для мечты и для жизни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Грядущие нам открывают года.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Нам силу дает наша верность Отчизне.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Так было, так есть и так будет всегда!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Припев: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гимн Р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15567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51ccb8f4d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312368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8526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12 декабря 1993 года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принята референдумом Конституция РФ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Конституция РФ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состоит из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преамбулы,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 разделов, 9 глав, 137статей,  9 параграфов переходных и заключительных положений.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789040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Конституция РФ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закрепляет основы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конституционного строя России,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права  свободы человека и гражданина, федеративное устройство,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организацию высших органов государственной власти.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26876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Конституция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это основной закон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 устройстве государства, обладающая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высшей юридической силой.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83239045_bezimen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84459527_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1838325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69269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Государственный флаг 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8448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Прямоугольное полотнище из трёх равновеликих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горизонтальных полос -</a:t>
            </a:r>
          </a:p>
        </p:txBody>
      </p:sp>
      <p:pic>
        <p:nvPicPr>
          <p:cNvPr id="7" name="Рисунок 6" descr="6136b6b0f4d58f77deab39c82f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3861048"/>
            <a:ext cx="7380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Белый цвет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мир, чистота, непорочность, совершенство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Синий цвет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вера, верность, постоянство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Красный цвет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энергия, сила, кровь пролитая за Отечество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4459537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7" y="2996952"/>
            <a:ext cx="2987824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59" y="620688"/>
            <a:ext cx="813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рождения герба Российской Федерации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Герб России: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Красный геральдический щит с золотым двуглавым орлом.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Орел увенчан двумя малыми и одной большой коронами, соединенными лентой. В правой лапе орла – скипетр, в левой – держава.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груди орла, в красном щите, - всадник на коне, поражающий копьем черного дракона.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429000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Двуглавый орел на красном поле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историческая преемственность.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Три короны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суверенитет Российской Федерации.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Скипетр и держава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государственная власть  единое государство.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Всадник, поражающий копьем дракона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борьба добра со злом.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57301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Великий Князь Московский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Иван III (1462-1505)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женился на Византийской царевне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Софье Палеолог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для повышения своего авторитета в отношениях с иностранными государствами принимает родовой герб Византийских царей — Двуглавого Орла. Двуглавый орел Византии олицетворял собой Римско-Византийскую империю, охватывающею Восток и Запад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Иван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III в 1472 г.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возлагает на обе главы Цесарские венцы, одновременно на груди орла появляется щит с изображением иконы Св. Георгия Победоносца</a:t>
            </a:r>
          </a:p>
        </p:txBody>
      </p:sp>
      <p:pic>
        <p:nvPicPr>
          <p:cNvPr id="5" name="Рисунок 4" descr="e33cd1ad6bcc24c1c90e86708eb_pre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5835774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9269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Герб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 немецкое слово –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эрбе и означает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наследство.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Герб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– символическое изображение, которое показывает исторические традиции государства.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8262e219bac462432e6e0eb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457450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-4203847"/>
            <a:ext cx="964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Рухнувшая Византийская империя делает Русского Орла приемником Византийского и сын Ивана III, Василий III (1505-1533) возлагает на обе главы Орла одну общую самодержавную Шапку Мономаха.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Рухнувшая Византийская империя делает Русского Орла приемником Византийского и сын Ивана III,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Василий III (1505-1533)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возлагает на обе главы Орла одну общую самодержавную Шапку Мономаха. </a:t>
            </a:r>
          </a:p>
        </p:txBody>
      </p:sp>
      <p:pic>
        <p:nvPicPr>
          <p:cNvPr id="18434" name="Picture 2" descr="История герб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2647950" cy="3181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3563886" y="3717033"/>
            <a:ext cx="5328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Федоре Ивановиче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Блаженном”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1584-1587)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орел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изменяет свой облик.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правление царя Федора Ивановича между коронованными головами двуглавого орла появляется знак страстей Христовых: так называемый голгофский крест. Крест на государственной печати был символом православия, придающим религиозную окраску гербу государства. 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1.nnm.ru/8/e/c/f/7/45ba8c71631e494246ea6eb8e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647950" cy="3171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764704"/>
            <a:ext cx="6228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Михаиле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Федоровиче (1613-1645)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прозванный в народе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"Тишайшим"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— Государственный герб несколько меняется.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1625 году впервые двуглавый орел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изображается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 тремя коронами, на груди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изображался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Георгий Победоносец, но уже не в виде иконы,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виде щита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1663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году впервые была напечатана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Библия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— главная книга христианства. 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2" name="Picture 4" descr="История герб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861048"/>
            <a:ext cx="2520280" cy="2763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717032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ru-RU" dirty="0" smtClean="0">
                <a:solidFill>
                  <a:schemeClr val="accent2"/>
                </a:solidFill>
              </a:rPr>
              <a:t>             </a:t>
            </a:r>
          </a:p>
          <a:p>
            <a:pPr fontAlgn="base"/>
            <a:endParaRPr lang="ru-RU" dirty="0" smtClean="0">
              <a:solidFill>
                <a:schemeClr val="accent2"/>
              </a:solidFill>
            </a:endParaRPr>
          </a:p>
          <a:p>
            <a:pPr fontAlgn="base"/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Тремя венцами орел восточный сияет,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Веру, надежду, любовь к Богу являет,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Криле простер, объемлет все мира конца,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Север, юг, от востока аж до запада солнца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Простертыми крыльями добре покрывает.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429" y="3645024"/>
            <a:ext cx="636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ней был изображён Государственный герб России и давалось его стихотворное "объяснение":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889</TotalTime>
  <Words>1244</Words>
  <Application>Microsoft Office PowerPoint</Application>
  <PresentationFormat>Экран (4:3)</PresentationFormat>
  <Paragraphs>163</Paragraphs>
  <Slides>20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Государственные символы Российской федерации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Российской федерации</dc:title>
  <dc:creator>Демонстрационная версия</dc:creator>
  <cp:lastModifiedBy>Ольга</cp:lastModifiedBy>
  <cp:revision>82</cp:revision>
  <dcterms:created xsi:type="dcterms:W3CDTF">2012-03-10T11:52:28Z</dcterms:created>
  <dcterms:modified xsi:type="dcterms:W3CDTF">2013-02-14T03:40:50Z</dcterms:modified>
</cp:coreProperties>
</file>