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00C2585-F63D-44C8-9E05-7BEEEDD1263C}" type="datetimeFigureOut">
              <a:rPr lang="ru-RU" smtClean="0"/>
              <a:t>23.04.2012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ED2742A-B71C-4DB4-BC48-FDFEBDD3F10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C2585-F63D-44C8-9E05-7BEEEDD1263C}" type="datetimeFigureOut">
              <a:rPr lang="ru-RU" smtClean="0"/>
              <a:t>23.04.2012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2742A-B71C-4DB4-BC48-FDFEBDD3F10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C2585-F63D-44C8-9E05-7BEEEDD1263C}" type="datetimeFigureOut">
              <a:rPr lang="ru-RU" smtClean="0"/>
              <a:t>23.04.2012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D2742A-B71C-4DB4-BC48-FDFEBDD3F10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00C2585-F63D-44C8-9E05-7BEEEDD1263C}" type="datetimeFigureOut">
              <a:rPr lang="ru-RU" smtClean="0"/>
              <a:t>23.04.2012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6ED2742A-B71C-4DB4-BC48-FDFEBDD3F10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00C2585-F63D-44C8-9E05-7BEEEDD1263C}" type="datetimeFigureOut">
              <a:rPr lang="ru-RU" smtClean="0"/>
              <a:t>23.04.2012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6ED2742A-B71C-4DB4-BC48-FDFEBDD3F10F}"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00C2585-F63D-44C8-9E05-7BEEEDD1263C}" type="datetimeFigureOut">
              <a:rPr lang="ru-RU" smtClean="0"/>
              <a:t>23.04.2012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6ED2742A-B71C-4DB4-BC48-FDFEBDD3F10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00C2585-F63D-44C8-9E05-7BEEEDD1263C}" type="datetimeFigureOut">
              <a:rPr lang="ru-RU" smtClean="0"/>
              <a:t>23.04.2012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6ED2742A-B71C-4DB4-BC48-FDFEBDD3F10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C2585-F63D-44C8-9E05-7BEEEDD1263C}" type="datetimeFigureOut">
              <a:rPr lang="ru-RU" smtClean="0"/>
              <a:t>23.04.2012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D2742A-B71C-4DB4-BC48-FDFEBDD3F10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00C2585-F63D-44C8-9E05-7BEEEDD1263C}" type="datetimeFigureOut">
              <a:rPr lang="ru-RU" smtClean="0"/>
              <a:t>23.04.2012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6ED2742A-B71C-4DB4-BC48-FDFEBDD3F10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00C2585-F63D-44C8-9E05-7BEEEDD1263C}" type="datetimeFigureOut">
              <a:rPr lang="ru-RU" smtClean="0"/>
              <a:t>23.04.2012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6ED2742A-B71C-4DB4-BC48-FDFEBDD3F10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00C2585-F63D-44C8-9E05-7BEEEDD1263C}" type="datetimeFigureOut">
              <a:rPr lang="ru-RU" smtClean="0"/>
              <a:t>23.04.2012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6ED2742A-B71C-4DB4-BC48-FDFEBDD3F10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00C2585-F63D-44C8-9E05-7BEEEDD1263C}" type="datetimeFigureOut">
              <a:rPr lang="ru-RU" smtClean="0"/>
              <a:t>23.04.2012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ED2742A-B71C-4DB4-BC48-FDFEBDD3F10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Королева Англии </a:t>
            </a:r>
            <a:endParaRPr lang="ru-RU" dirty="0"/>
          </a:p>
        </p:txBody>
      </p:sp>
      <p:sp>
        <p:nvSpPr>
          <p:cNvPr id="3" name="Подзаголовок 2"/>
          <p:cNvSpPr>
            <a:spLocks noGrp="1"/>
          </p:cNvSpPr>
          <p:nvPr>
            <p:ph type="subTitle" idx="1"/>
          </p:nvPr>
        </p:nvSpPr>
        <p:spPr/>
        <p:txBody>
          <a:bodyPr/>
          <a:lstStyle/>
          <a:p>
            <a:r>
              <a:rPr lang="ru-RU" dirty="0" smtClean="0"/>
              <a:t>Елизавета 2</a:t>
            </a:r>
            <a:endParaRPr lang="ru-RU" dirty="0"/>
          </a:p>
        </p:txBody>
      </p:sp>
    </p:spTree>
    <p:extLst>
      <p:ext uri="{BB962C8B-B14F-4D97-AF65-F5344CB8AC3E}">
        <p14:creationId xmlns:p14="http://schemas.microsoft.com/office/powerpoint/2010/main" val="989013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Администратор\Рабочий стол\королева англии\d2e434ad6e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40871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endParaRPr lang="ru-RU"/>
          </a:p>
        </p:txBody>
      </p:sp>
      <p:sp>
        <p:nvSpPr>
          <p:cNvPr id="5" name="Прямоугольник 4"/>
          <p:cNvSpPr/>
          <p:nvPr/>
        </p:nvSpPr>
        <p:spPr>
          <a:xfrm>
            <a:off x="1115616" y="476672"/>
            <a:ext cx="7488832" cy="6001643"/>
          </a:xfrm>
          <a:prstGeom prst="rect">
            <a:avLst/>
          </a:prstGeom>
        </p:spPr>
        <p:txBody>
          <a:bodyPr wrap="square">
            <a:spAutoFit/>
          </a:bodyPr>
          <a:lstStyle/>
          <a:p>
            <a:r>
              <a:rPr lang="en-US" sz="1600" dirty="0" smtClean="0"/>
              <a:t>The Second World War began, when Elizabeth was 13 years old. On October 13 1940 it broadcast for the first time - the address to children, affected by disasters of war [1]. In 1943 its first independent emergence on public - visit to a regiment of Guards grenadiers took place. In 1944 it became one of five "the state advisers" (the persons having the right of performance of functions of the king in case of his absence or incapacity). In February 1945 Elizabeth entered "Auxiliary territorial service" - female groups of self-defense - and has training preparation as the mechanic-driver of the ambulance.</a:t>
            </a:r>
          </a:p>
          <a:p>
            <a:endParaRPr lang="en-US" sz="1600" dirty="0" smtClean="0"/>
          </a:p>
          <a:p>
            <a:endParaRPr lang="en-US" sz="1600" dirty="0" smtClean="0"/>
          </a:p>
          <a:p>
            <a:r>
              <a:rPr lang="en-US" sz="1600" dirty="0" smtClean="0"/>
              <a:t>In 1947 Elizabeth accompanied parents on a trip across South Africa and in day of the 21 anniversary broadcast the solemn promise to devote the life to service of the British Empire.</a:t>
            </a:r>
          </a:p>
          <a:p>
            <a:endParaRPr lang="en-US" sz="1600" dirty="0" smtClean="0"/>
          </a:p>
          <a:p>
            <a:endParaRPr lang="en-US" sz="1600" dirty="0" smtClean="0"/>
          </a:p>
          <a:p>
            <a:r>
              <a:rPr lang="en-US" sz="1600" dirty="0" smtClean="0"/>
              <a:t>The same year 21-year-old Elizabeth married 26-year-old Philippe </a:t>
            </a:r>
            <a:r>
              <a:rPr lang="en-US" sz="1600" dirty="0" err="1" smtClean="0"/>
              <a:t>Mauntbatten</a:t>
            </a:r>
            <a:r>
              <a:rPr lang="en-US" sz="1600" dirty="0" smtClean="0"/>
              <a:t> - the officer of the British fleet, the member of the Greek and Danish royal families and the great-great-grandson of queen Victoria. They got acquainted for the first time in 1934, and fell in love with each other, as it is considered, after visit of naval college by Elizabeth in Dartmouth where Philippe, in the 1939th studied. Having become the spouse of the princess, Philippe received a title of the duke Edinburgh.</a:t>
            </a:r>
          </a:p>
          <a:p>
            <a:endParaRPr lang="ru-RU" sz="1600" dirty="0"/>
          </a:p>
        </p:txBody>
      </p:sp>
    </p:spTree>
    <p:extLst>
      <p:ext uri="{BB962C8B-B14F-4D97-AF65-F5344CB8AC3E}">
        <p14:creationId xmlns:p14="http://schemas.microsoft.com/office/powerpoint/2010/main" val="753153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Рабочий стол\королева англии\72635390_156877_image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93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r>
              <a:rPr lang="en-US" dirty="0"/>
              <a:t>In 1948 at Elizabeth and Philippe son Charles (Charles), in 1950 - daughter Anna was born.</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3212" r="3212"/>
          <a:stretch>
            <a:fillRect/>
          </a:stretch>
        </p:blipFill>
        <p:spPr>
          <a:xfrm>
            <a:off x="1115616" y="260648"/>
            <a:ext cx="7333488" cy="5486400"/>
          </a:xfrm>
        </p:spPr>
      </p:pic>
    </p:spTree>
    <p:extLst>
      <p:ext uri="{BB962C8B-B14F-4D97-AF65-F5344CB8AC3E}">
        <p14:creationId xmlns:p14="http://schemas.microsoft.com/office/powerpoint/2010/main" val="3830386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en-US" sz="2450" dirty="0"/>
              <a:t>King George VI died on February 6 1952. Elizabeth who was together with the husband on vacation in </a:t>
            </a:r>
            <a:r>
              <a:rPr lang="en-US" sz="2450" dirty="0" smtClean="0"/>
              <a:t>K</a:t>
            </a:r>
            <a:r>
              <a:rPr lang="ru-RU" sz="2450" dirty="0" smtClean="0"/>
              <a:t>      </a:t>
            </a:r>
            <a:r>
              <a:rPr lang="en-US" sz="2450" dirty="0" err="1" smtClean="0"/>
              <a:t>enya</a:t>
            </a:r>
            <a:r>
              <a:rPr lang="en-US" sz="2450" dirty="0"/>
              <a:t>, was proclaimed by the queen</a:t>
            </a:r>
            <a:r>
              <a:rPr lang="en-US" sz="2450" dirty="0" smtClean="0"/>
              <a:t>.</a:t>
            </a:r>
            <a:r>
              <a:rPr lang="ru-RU" sz="2450" dirty="0" smtClean="0"/>
              <a:t> </a:t>
            </a:r>
            <a:r>
              <a:rPr lang="en-US" sz="2450" dirty="0"/>
              <a:t>Ceremony of crowning of Elizabeth II took place in Westminster abbey on June 2 1953. It was the first crowning of the British monarch broadcast on television, and as it is considered, this event considerably promoted growth of popularity of telecasting.</a:t>
            </a:r>
            <a:r>
              <a:rPr lang="ru-RU" sz="2450" dirty="0" smtClean="0"/>
              <a:t> </a:t>
            </a:r>
            <a:endParaRPr lang="ru-RU" sz="2450" dirty="0"/>
          </a:p>
        </p:txBody>
      </p:sp>
    </p:spTree>
    <p:extLst>
      <p:ext uri="{BB962C8B-B14F-4D97-AF65-F5344CB8AC3E}">
        <p14:creationId xmlns:p14="http://schemas.microsoft.com/office/powerpoint/2010/main" val="3517717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rmAutofit lnSpcReduction="10000"/>
          </a:bodyPr>
          <a:lstStyle/>
          <a:p>
            <a:r>
              <a:rPr lang="en-US" dirty="0"/>
              <a:t>On November 20, 1947 Elizabeth married lieutenant Philippe </a:t>
            </a:r>
            <a:r>
              <a:rPr lang="en-US" dirty="0" err="1"/>
              <a:t>Mauntbatten</a:t>
            </a:r>
            <a:r>
              <a:rPr lang="en-US" dirty="0"/>
              <a:t> (a sort. On June 10 1921), the son of the Greek prince </a:t>
            </a:r>
            <a:r>
              <a:rPr lang="en-US" dirty="0" err="1"/>
              <a:t>Andrey</a:t>
            </a:r>
            <a:r>
              <a:rPr lang="en-US" dirty="0"/>
              <a:t> who received a title of the duke Edinburgh.</a:t>
            </a:r>
          </a:p>
          <a:p>
            <a:r>
              <a:rPr lang="en-US" dirty="0"/>
              <a:t>In their family was born four children:</a:t>
            </a:r>
          </a:p>
          <a:p>
            <a:endParaRPr lang="en-US" dirty="0"/>
          </a:p>
          <a:p>
            <a:r>
              <a:rPr lang="en-US" dirty="0"/>
              <a:t>prince Charles (Charles Philippe Arthur George) (sort. On November 14 1948), prince Welsh;</a:t>
            </a:r>
          </a:p>
          <a:p>
            <a:r>
              <a:rPr lang="en-US" dirty="0"/>
              <a:t>princess Anna (Anna Elizabeth Alice Louise) (sort. On August 15 1950), carries a title "Royal princess" ("Princess Royal");</a:t>
            </a:r>
          </a:p>
          <a:p>
            <a:r>
              <a:rPr lang="en-US" dirty="0"/>
              <a:t>prince Andrew (Andrew Albert Christian Edward) (sort. On February 19 1960), duke of York;</a:t>
            </a:r>
          </a:p>
          <a:p>
            <a:endParaRPr lang="en-US" dirty="0"/>
          </a:p>
          <a:p>
            <a:r>
              <a:rPr lang="en-US" dirty="0"/>
              <a:t>prince Edward (Edward Anthony Richard Luis]] (sort. On March 10 1964), columns </a:t>
            </a:r>
            <a:r>
              <a:rPr lang="en-US" dirty="0" err="1"/>
              <a:t>Uesseksky</a:t>
            </a:r>
            <a:r>
              <a:rPr lang="en-US" dirty="0"/>
              <a:t>.</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8182" y="476672"/>
            <a:ext cx="5695818" cy="5363294"/>
          </a:xfrm>
        </p:spPr>
      </p:pic>
    </p:spTree>
    <p:extLst>
      <p:ext uri="{BB962C8B-B14F-4D97-AF65-F5344CB8AC3E}">
        <p14:creationId xmlns:p14="http://schemas.microsoft.com/office/powerpoint/2010/main" val="309523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Family of </a:t>
            </a:r>
            <a:r>
              <a:rPr lang="en-US" dirty="0" err="1" smtClean="0"/>
              <a:t>Elizabet</a:t>
            </a:r>
            <a:r>
              <a:rPr lang="ru-RU" dirty="0" smtClean="0"/>
              <a:t>2</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8023513" cy="5395813"/>
          </a:xfrm>
        </p:spPr>
      </p:pic>
    </p:spTree>
    <p:extLst>
      <p:ext uri="{BB962C8B-B14F-4D97-AF65-F5344CB8AC3E}">
        <p14:creationId xmlns:p14="http://schemas.microsoft.com/office/powerpoint/2010/main" val="1143792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r>
              <a:rPr lang="en-US" dirty="0"/>
              <a:t>Elizabeth with the </a:t>
            </a:r>
            <a:r>
              <a:rPr lang="en-US" dirty="0" smtClean="0"/>
              <a:t>husband</a:t>
            </a:r>
            <a:r>
              <a:rPr lang="ru-RU" dirty="0" smtClean="0"/>
              <a:t>.</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3432" r="3432"/>
          <a:stretch>
            <a:fillRect/>
          </a:stretch>
        </p:blipFill>
        <p:spPr/>
      </p:pic>
    </p:spTree>
    <p:extLst>
      <p:ext uri="{BB962C8B-B14F-4D97-AF65-F5344CB8AC3E}">
        <p14:creationId xmlns:p14="http://schemas.microsoft.com/office/powerpoint/2010/main" val="112611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r>
              <a:rPr lang="en-US" dirty="0" smtClean="0"/>
              <a:t>family</a:t>
            </a:r>
            <a:endParaRPr lang="en-US" dirty="0"/>
          </a:p>
        </p:txBody>
      </p:sp>
      <p:pic>
        <p:nvPicPr>
          <p:cNvPr id="6146" name="Picture 2" descr="C:\Documents and Settings\Администратор\Рабочий стол\королева англии\74256228_3518263_Weddings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34481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93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900" dirty="0" smtClean="0"/>
              <a:t>Elizabeth</a:t>
            </a:r>
            <a:r>
              <a:rPr lang="ru-RU" sz="2900" dirty="0" smtClean="0"/>
              <a:t> </a:t>
            </a:r>
            <a:r>
              <a:rPr lang="en-US" sz="2900" dirty="0"/>
              <a:t>different in the bosom of the family and in a circle of friends, together with on a throne.</a:t>
            </a:r>
            <a:endParaRPr lang="ru-RU" sz="29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772816"/>
            <a:ext cx="4149051" cy="4681959"/>
          </a:xfrm>
        </p:spPr>
      </p:pic>
    </p:spTree>
    <p:extLst>
      <p:ext uri="{BB962C8B-B14F-4D97-AF65-F5344CB8AC3E}">
        <p14:creationId xmlns:p14="http://schemas.microsoft.com/office/powerpoint/2010/main" val="178796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Биография</a:t>
            </a:r>
            <a:endParaRPr lang="ru-RU" dirty="0"/>
          </a:p>
        </p:txBody>
      </p:sp>
      <p:sp>
        <p:nvSpPr>
          <p:cNvPr id="3" name="Объект 2"/>
          <p:cNvSpPr>
            <a:spLocks noGrp="1"/>
          </p:cNvSpPr>
          <p:nvPr>
            <p:ph idx="1"/>
          </p:nvPr>
        </p:nvSpPr>
        <p:spPr/>
        <p:txBody>
          <a:bodyPr/>
          <a:lstStyle/>
          <a:p>
            <a:r>
              <a:rPr lang="ru-RU" dirty="0"/>
              <a:t>Елизавета II (англ. </a:t>
            </a:r>
            <a:r>
              <a:rPr lang="ru-RU" dirty="0" err="1"/>
              <a:t>Elisabeth</a:t>
            </a:r>
            <a:r>
              <a:rPr lang="ru-RU" dirty="0"/>
              <a:t> II, полное имя — Елизавета Александра Мария, </a:t>
            </a:r>
            <a:r>
              <a:rPr lang="ru-RU" dirty="0" err="1"/>
              <a:t>Elisabeth</a:t>
            </a:r>
            <a:r>
              <a:rPr lang="ru-RU" dirty="0"/>
              <a:t> </a:t>
            </a:r>
            <a:r>
              <a:rPr lang="ru-RU" dirty="0" err="1"/>
              <a:t>Alexandra</a:t>
            </a:r>
            <a:r>
              <a:rPr lang="ru-RU" dirty="0"/>
              <a:t> </a:t>
            </a:r>
            <a:r>
              <a:rPr lang="ru-RU" dirty="0" err="1"/>
              <a:t>Mary</a:t>
            </a:r>
            <a:r>
              <a:rPr lang="ru-RU" dirty="0"/>
              <a:t>; 21 апреля 1926, Лондон, Великобритания) — ныне царствующая королева Великобритании.</a:t>
            </a:r>
          </a:p>
          <a:p>
            <a:endParaRPr lang="ru-RU" dirty="0"/>
          </a:p>
        </p:txBody>
      </p:sp>
    </p:spTree>
    <p:extLst>
      <p:ext uri="{BB962C8B-B14F-4D97-AF65-F5344CB8AC3E}">
        <p14:creationId xmlns:p14="http://schemas.microsoft.com/office/powerpoint/2010/main" val="3457214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Рабочий стол\королева англии\1253786801_uk_queen_with_usa_president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3863"/>
            <a:ext cx="7452320"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4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Администратор\Рабочий стол\королева англии\article-2002548-0C738A1600000578-184_964x547.jp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8964488" cy="681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29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Администратор\Рабочий стол\королева англии\arts-queen-mum-getty-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83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Администратор\Рабочий стол\королева англии\que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955" y="116632"/>
            <a:ext cx="6191846"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31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7706" b="7706"/>
          <a:stretch>
            <a:fillRect/>
          </a:stretch>
        </p:blipFill>
        <p:spPr/>
      </p:pic>
      <p:sp>
        <p:nvSpPr>
          <p:cNvPr id="4" name="Текст 3"/>
          <p:cNvSpPr>
            <a:spLocks noGrp="1"/>
          </p:cNvSpPr>
          <p:nvPr>
            <p:ph type="body" sz="half" idx="2"/>
          </p:nvPr>
        </p:nvSpPr>
        <p:spPr/>
        <p:txBody>
          <a:bodyPr/>
          <a:lstStyle/>
          <a:p>
            <a:r>
              <a:rPr lang="en-US" dirty="0"/>
              <a:t>here what queen at us remarkable!</a:t>
            </a:r>
            <a:endParaRPr lang="ru-RU" dirty="0"/>
          </a:p>
        </p:txBody>
      </p:sp>
    </p:spTree>
    <p:extLst>
      <p:ext uri="{BB962C8B-B14F-4D97-AF65-F5344CB8AC3E}">
        <p14:creationId xmlns:p14="http://schemas.microsoft.com/office/powerpoint/2010/main" val="421470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r>
              <a:rPr lang="en-US" dirty="0"/>
              <a:t>bye!</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3992" r="3992"/>
          <a:stretch>
            <a:fillRect/>
          </a:stretch>
        </p:blipFill>
        <p:spPr/>
      </p:pic>
    </p:spTree>
    <p:extLst>
      <p:ext uri="{BB962C8B-B14F-4D97-AF65-F5344CB8AC3E}">
        <p14:creationId xmlns:p14="http://schemas.microsoft.com/office/powerpoint/2010/main" val="22636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королева англии\queen-elizabeth-ii-18113_jpg-729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204"/>
            <a:ext cx="9036496" cy="692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2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Elisabeth</a:t>
            </a:r>
            <a:r>
              <a:rPr lang="ru-RU" dirty="0"/>
              <a:t> </a:t>
            </a:r>
            <a:r>
              <a:rPr lang="ru-RU" dirty="0" smtClean="0"/>
              <a:t>II</a:t>
            </a:r>
            <a:endParaRPr lang="ru-RU" dirty="0"/>
          </a:p>
        </p:txBody>
      </p:sp>
      <p:sp>
        <p:nvSpPr>
          <p:cNvPr id="3" name="Текст 2"/>
          <p:cNvSpPr>
            <a:spLocks noGrp="1"/>
          </p:cNvSpPr>
          <p:nvPr>
            <p:ph type="body" idx="2"/>
          </p:nvPr>
        </p:nvSpPr>
        <p:spPr/>
        <p:txBody>
          <a:bodyPr/>
          <a:lstStyle/>
          <a:p>
            <a:r>
              <a:rPr lang="en-US" dirty="0"/>
              <a:t>Occurs from the Windsor dynasty. Ascended to a throne on February 6 1952 at the age of 25 years after death of the father of king George VI. Is the British (English) monarch oldest on age in the history. Now takes the second place in the history on duration of stay on the British throne (after queen Victoria) and also the second place in the world on duration of stay in quality of the head of state among current heads of states (after the king of Thailand </a:t>
            </a:r>
            <a:r>
              <a:rPr lang="en-US" dirty="0" err="1"/>
              <a:t>Pumipona</a:t>
            </a:r>
            <a:r>
              <a:rPr lang="en-US" dirty="0"/>
              <a:t> </a:t>
            </a:r>
            <a:r>
              <a:rPr lang="en-US" dirty="0" err="1"/>
              <a:t>Adulyadeta</a:t>
            </a:r>
            <a:r>
              <a:rPr lang="en-US" dirty="0"/>
              <a:t>).</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3928" y="332656"/>
            <a:ext cx="4714810" cy="5893512"/>
          </a:xfrm>
        </p:spPr>
      </p:pic>
    </p:spTree>
    <p:extLst>
      <p:ext uri="{BB962C8B-B14F-4D97-AF65-F5344CB8AC3E}">
        <p14:creationId xmlns:p14="http://schemas.microsoft.com/office/powerpoint/2010/main" val="378303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en-US" dirty="0"/>
              <a:t>Is the head of the British Commonwealth of the nations and, besides Great Britain, the queen of 15 independent states: Australia, Antigua and Barbuda, the Bahamas, Barbados, Belize, Grenada, Canada, New Zealand, Papua — New Guinea, Saint Vincent and Grenadines, Saint-Keats and Nevis, Saint Lucia, the Solomon Islands, Tuvalu, Jamaica.</a:t>
            </a:r>
            <a:endParaRPr lang="ru-RU" dirty="0"/>
          </a:p>
        </p:txBody>
      </p:sp>
      <p:sp>
        <p:nvSpPr>
          <p:cNvPr id="4" name="Объект 3"/>
          <p:cNvSpPr>
            <a:spLocks noGrp="1"/>
          </p:cNvSpPr>
          <p:nvPr>
            <p:ph sz="half" idx="1"/>
          </p:nvPr>
        </p:nvSpPr>
        <p:spPr/>
        <p:txBody>
          <a:bodyPr/>
          <a:lstStyle/>
          <a:p>
            <a:endParaRPr lang="ru-RU"/>
          </a:p>
        </p:txBody>
      </p:sp>
      <p:pic>
        <p:nvPicPr>
          <p:cNvPr id="2050" name="Picture 2" descr="C:\Documents and Settings\Администратор\Рабочий стол\королева англии\d13b8e4e0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8314"/>
            <a:ext cx="4608512" cy="600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08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en-US" dirty="0"/>
              <a:t>Is also the head of Anglican church and the Supreme Commander the British armed forces.</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5656" y="1484784"/>
            <a:ext cx="7364866" cy="5075063"/>
          </a:xfrm>
        </p:spPr>
      </p:pic>
    </p:spTree>
    <p:extLst>
      <p:ext uri="{BB962C8B-B14F-4D97-AF65-F5344CB8AC3E}">
        <p14:creationId xmlns:p14="http://schemas.microsoft.com/office/powerpoint/2010/main" val="264875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ru-RU" dirty="0"/>
              <a:t>У</a:t>
            </a:r>
            <a:r>
              <a:rPr lang="en-US" dirty="0" err="1" smtClean="0"/>
              <a:t>outh</a:t>
            </a:r>
            <a:endParaRPr lang="ru-RU" dirty="0"/>
          </a:p>
        </p:txBody>
      </p:sp>
      <p:sp>
        <p:nvSpPr>
          <p:cNvPr id="3" name="Объект 2"/>
          <p:cNvSpPr>
            <a:spLocks noGrp="1"/>
          </p:cNvSpPr>
          <p:nvPr>
            <p:ph idx="1"/>
          </p:nvPr>
        </p:nvSpPr>
        <p:spPr/>
        <p:txBody>
          <a:bodyPr>
            <a:normAutofit fontScale="92500"/>
          </a:bodyPr>
          <a:lstStyle/>
          <a:p>
            <a:r>
              <a:rPr lang="en-US" sz="2210" dirty="0"/>
              <a:t>Oldest daughter of prince Albert, duke of York (future king George VI, 1895 — 1952) and ladies Elizabeth Boaz-Lyon (1900 — 2002). Her grandfathers and grandmother: on the father - king George V (1865 — 1936) and queen Maria (1867 — 1953), the princess </a:t>
            </a:r>
            <a:r>
              <a:rPr lang="en-US" sz="2210" dirty="0" err="1"/>
              <a:t>Teksky</a:t>
            </a:r>
            <a:r>
              <a:rPr lang="en-US" sz="2210" dirty="0"/>
              <a:t>; on mother - Claude George Boaz-Lyon (1855 — 1944), count </a:t>
            </a:r>
            <a:r>
              <a:rPr lang="en-US" sz="2210" dirty="0" err="1"/>
              <a:t>Stratmor</a:t>
            </a:r>
            <a:r>
              <a:rPr lang="en-US" sz="2210" dirty="0"/>
              <a:t> and Cecilia Nina Boaz-Lyon </a:t>
            </a:r>
            <a:r>
              <a:rPr lang="ru-RU" sz="2210" dirty="0"/>
              <a:t>.</a:t>
            </a:r>
            <a:r>
              <a:rPr lang="en-US" sz="2210" dirty="0" smtClean="0"/>
              <a:t>Princess </a:t>
            </a:r>
            <a:r>
              <a:rPr lang="en-US" sz="2210" dirty="0"/>
              <a:t>Elizabeth Alexander Maria was born in the London area </a:t>
            </a:r>
            <a:r>
              <a:rPr lang="en-US" sz="2210" dirty="0" err="1"/>
              <a:t>Meyfer</a:t>
            </a:r>
            <a:r>
              <a:rPr lang="en-US" sz="2210" dirty="0"/>
              <a:t> in the residence the column </a:t>
            </a:r>
            <a:r>
              <a:rPr lang="en-US" sz="2210" dirty="0" err="1"/>
              <a:t>Stratmor</a:t>
            </a:r>
            <a:r>
              <a:rPr lang="en-US" sz="2210" dirty="0"/>
              <a:t> on </a:t>
            </a:r>
            <a:r>
              <a:rPr lang="en-US" sz="2210" dirty="0" err="1"/>
              <a:t>Bryuton</a:t>
            </a:r>
            <a:r>
              <a:rPr lang="en-US" sz="2210" dirty="0"/>
              <a:t> Street, the house No. 17. Now the area is reconstructed, and the house more doesn't exist, but on this place the memorial board [1] is established. The name was received in honor of mother (Elizabeth), grandmothers (Maria) and the great-grandmother (Alexander). 1961).</a:t>
            </a:r>
            <a:endParaRPr lang="ru-RU" sz="2210" dirty="0"/>
          </a:p>
          <a:p>
            <a:endParaRPr lang="ru-RU" sz="2210" dirty="0"/>
          </a:p>
        </p:txBody>
      </p:sp>
    </p:spTree>
    <p:extLst>
      <p:ext uri="{BB962C8B-B14F-4D97-AF65-F5344CB8AC3E}">
        <p14:creationId xmlns:p14="http://schemas.microsoft.com/office/powerpoint/2010/main" val="1110022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noAutofit/>
          </a:bodyPr>
          <a:lstStyle/>
          <a:p>
            <a:r>
              <a:rPr lang="en-US" sz="1780" dirty="0"/>
              <a:t>Elizabeth got good house education, generally a humanitarian orientation. In the childhood it was very inquisitive, contemporaries noted her mind, good manners and royal advantage. Since young years Elizabeth was interested in horses and was engaged in riding. To this hobby it is true many decades.</a:t>
            </a:r>
            <a:endParaRPr lang="ru-RU" sz="1780" dirty="0"/>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19872" y="620688"/>
            <a:ext cx="5616624" cy="5112568"/>
          </a:xfrm>
        </p:spPr>
      </p:pic>
    </p:spTree>
    <p:extLst>
      <p:ext uri="{BB962C8B-B14F-4D97-AF65-F5344CB8AC3E}">
        <p14:creationId xmlns:p14="http://schemas.microsoft.com/office/powerpoint/2010/main" val="389617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Elizabeth</a:t>
            </a:r>
            <a:r>
              <a:rPr lang="ru-RU" sz="4400" dirty="0" smtClean="0"/>
              <a:t>…</a:t>
            </a:r>
            <a:endParaRPr lang="ru-RU" dirty="0"/>
          </a:p>
        </p:txBody>
      </p:sp>
      <p:sp>
        <p:nvSpPr>
          <p:cNvPr id="3" name="Объект 2"/>
          <p:cNvSpPr>
            <a:spLocks noGrp="1"/>
          </p:cNvSpPr>
          <p:nvPr>
            <p:ph idx="1"/>
          </p:nvPr>
        </p:nvSpPr>
        <p:spPr/>
        <p:txBody>
          <a:bodyPr>
            <a:noAutofit/>
          </a:bodyPr>
          <a:lstStyle/>
          <a:p>
            <a:r>
              <a:rPr lang="en-US" sz="2150" dirty="0"/>
              <a:t>At the birth Elizabeth became the duchess York and was the third in the line of inheritance of a throne after the uncle Edward, the prince Welsh (future king Edward VIII) and the father. As prince Edward was rather young and as was considered, should marry and get children, initially Elizabeth wasn't considered as the real candidate for a kingdom. However Edward was compelled to abdicate literally some months later after George's V death in 1936. Prince Albert (George VI) became the king, and 10-year-old Elizabeth became the successor of a throne and moved with parents from Kensington in the Buckingham palace. Thus it remained as "heir presumptive" ("the alleged successor"), and in case of the birth from George VI the son a throne would be inherited by it.</a:t>
            </a:r>
            <a:endParaRPr lang="ru-RU" sz="2150" dirty="0"/>
          </a:p>
        </p:txBody>
      </p:sp>
    </p:spTree>
    <p:extLst>
      <p:ext uri="{BB962C8B-B14F-4D97-AF65-F5344CB8AC3E}">
        <p14:creationId xmlns:p14="http://schemas.microsoft.com/office/powerpoint/2010/main" val="894433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55</TotalTime>
  <Words>1076</Words>
  <Application>Microsoft Office PowerPoint</Application>
  <PresentationFormat>Экран (4:3)</PresentationFormat>
  <Paragraphs>36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Яркая</vt:lpstr>
      <vt:lpstr>Королева Англии </vt:lpstr>
      <vt:lpstr>Биография</vt:lpstr>
      <vt:lpstr>Презентация PowerPoint</vt:lpstr>
      <vt:lpstr>Elisabeth II</vt:lpstr>
      <vt:lpstr>Презентация PowerPoint</vt:lpstr>
      <vt:lpstr>Презентация PowerPoint</vt:lpstr>
      <vt:lpstr> Уouth</vt:lpstr>
      <vt:lpstr>Презентация PowerPoint</vt:lpstr>
      <vt:lpstr>Elizabeth…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Family of Elizabet2</vt:lpstr>
      <vt:lpstr>Презентация PowerPoint</vt:lpstr>
      <vt:lpstr>Презентация PowerPoint</vt:lpstr>
      <vt:lpstr>Elizabeth different in the bosom of the family and in a circle of friends, together with on a throne.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Королева Англии </dc:title>
  <dc:creator>SPA</dc:creator>
  <cp:lastModifiedBy>SPA</cp:lastModifiedBy>
  <cp:revision>6</cp:revision>
  <dcterms:created xsi:type="dcterms:W3CDTF">2012-04-24T09:18:17Z</dcterms:created>
  <dcterms:modified xsi:type="dcterms:W3CDTF">2012-04-24T10:14:05Z</dcterms:modified>
</cp:coreProperties>
</file>